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89" r:id="rId6"/>
    <p:sldId id="365" r:id="rId7"/>
    <p:sldId id="367" r:id="rId8"/>
    <p:sldId id="366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5719AB-6E02-4BCD-958E-F81BAAA08D26}" v="8" dt="2019-04-01T09:30:27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a Boadella" userId="a682a40c-42b2-4e74-ab33-b46b1b4383e3" providerId="ADAL" clId="{8681FCDA-9794-4F2A-B655-6CD6B3E5E1C9}"/>
  </pc:docChgLst>
  <pc:docChgLst>
    <pc:chgData name="Berta Boadella" userId="a682a40c-42b2-4e74-ab33-b46b1b4383e3" providerId="ADAL" clId="{5B0A533F-6687-47AA-98CA-B60D972D5521}"/>
    <pc:docChg chg="undo custSel mod addSld delSld modSld sldOrd">
      <pc:chgData name="Berta Boadella" userId="a682a40c-42b2-4e74-ab33-b46b1b4383e3" providerId="ADAL" clId="{5B0A533F-6687-47AA-98CA-B60D972D5521}" dt="2019-03-04T13:52:29.766" v="1375" actId="1076"/>
      <pc:docMkLst>
        <pc:docMk/>
      </pc:docMkLst>
      <pc:sldChg chg="addSp delSp modSp">
        <pc:chgData name="Berta Boadella" userId="a682a40c-42b2-4e74-ab33-b46b1b4383e3" providerId="ADAL" clId="{5B0A533F-6687-47AA-98CA-B60D972D5521}" dt="2019-03-04T13:47:01.619" v="1236" actId="26606"/>
        <pc:sldMkLst>
          <pc:docMk/>
          <pc:sldMk cId="3627116815" sldId="268"/>
        </pc:sldMkLst>
        <pc:spChg chg="add del mod">
          <ac:chgData name="Berta Boadella" userId="a682a40c-42b2-4e74-ab33-b46b1b4383e3" providerId="ADAL" clId="{5B0A533F-6687-47AA-98CA-B60D972D5521}" dt="2019-03-04T13:46:56.405" v="1235" actId="478"/>
          <ac:spMkLst>
            <pc:docMk/>
            <pc:sldMk cId="3627116815" sldId="268"/>
            <ac:spMk id="3" creationId="{2E631EF4-DEA4-41CB-8969-BF1A7A046285}"/>
          </ac:spMkLst>
        </pc:spChg>
        <pc:picChg chg="mod">
          <ac:chgData name="Berta Boadella" userId="a682a40c-42b2-4e74-ab33-b46b1b4383e3" providerId="ADAL" clId="{5B0A533F-6687-47AA-98CA-B60D972D5521}" dt="2019-03-04T13:47:01.619" v="1236" actId="26606"/>
          <ac:picMkLst>
            <pc:docMk/>
            <pc:sldMk cId="3627116815" sldId="268"/>
            <ac:picMk id="4" creationId="{426CC3EC-2866-4984-A6E0-C75963FAA717}"/>
          </ac:picMkLst>
        </pc:picChg>
      </pc:sldChg>
      <pc:sldChg chg="addSp delSp modSp">
        <pc:chgData name="Berta Boadella" userId="a682a40c-42b2-4e74-ab33-b46b1b4383e3" providerId="ADAL" clId="{5B0A533F-6687-47AA-98CA-B60D972D5521}" dt="2019-03-04T13:44:51.543" v="1231" actId="26606"/>
        <pc:sldMkLst>
          <pc:docMk/>
          <pc:sldMk cId="3286985104" sldId="289"/>
        </pc:sldMkLst>
        <pc:picChg chg="add mod">
          <ac:chgData name="Berta Boadella" userId="a682a40c-42b2-4e74-ab33-b46b1b4383e3" providerId="ADAL" clId="{5B0A533F-6687-47AA-98CA-B60D972D5521}" dt="2019-03-04T13:44:51.543" v="1231" actId="26606"/>
          <ac:picMkLst>
            <pc:docMk/>
            <pc:sldMk cId="3286985104" sldId="289"/>
            <ac:picMk id="2" creationId="{96DD6231-8EAC-4B38-AE4D-B9C18B024443}"/>
          </ac:picMkLst>
        </pc:picChg>
        <pc:picChg chg="del">
          <ac:chgData name="Berta Boadella" userId="a682a40c-42b2-4e74-ab33-b46b1b4383e3" providerId="ADAL" clId="{5B0A533F-6687-47AA-98CA-B60D972D5521}" dt="2019-03-04T13:17:04.469" v="1147" actId="478"/>
          <ac:picMkLst>
            <pc:docMk/>
            <pc:sldMk cId="3286985104" sldId="289"/>
            <ac:picMk id="3" creationId="{80CBFD8E-228F-4BFB-A494-18BAD433057F}"/>
          </ac:picMkLst>
        </pc:picChg>
      </pc:sldChg>
      <pc:sldChg chg="modSp">
        <pc:chgData name="Berta Boadella" userId="a682a40c-42b2-4e74-ab33-b46b1b4383e3" providerId="ADAL" clId="{5B0A533F-6687-47AA-98CA-B60D972D5521}" dt="2019-03-04T13:50:51.166" v="1331" actId="255"/>
        <pc:sldMkLst>
          <pc:docMk/>
          <pc:sldMk cId="17683325" sldId="291"/>
        </pc:sldMkLst>
        <pc:spChg chg="mod">
          <ac:chgData name="Berta Boadella" userId="a682a40c-42b2-4e74-ab33-b46b1b4383e3" providerId="ADAL" clId="{5B0A533F-6687-47AA-98CA-B60D972D5521}" dt="2019-03-04T13:50:51.166" v="1331" actId="255"/>
          <ac:spMkLst>
            <pc:docMk/>
            <pc:sldMk cId="17683325" sldId="291"/>
            <ac:spMk id="2" creationId="{A9E4F3E4-F88E-4F55-9C9D-612A0C389636}"/>
          </ac:spMkLst>
        </pc:spChg>
      </pc:sldChg>
      <pc:sldChg chg="addSp delSp modSp mod setBg">
        <pc:chgData name="Berta Boadella" userId="a682a40c-42b2-4e74-ab33-b46b1b4383e3" providerId="ADAL" clId="{5B0A533F-6687-47AA-98CA-B60D972D5521}" dt="2019-03-04T13:51:07.740" v="1339" actId="113"/>
        <pc:sldMkLst>
          <pc:docMk/>
          <pc:sldMk cId="4216239744" sldId="292"/>
        </pc:sldMkLst>
        <pc:spChg chg="mod">
          <ac:chgData name="Berta Boadella" userId="a682a40c-42b2-4e74-ab33-b46b1b4383e3" providerId="ADAL" clId="{5B0A533F-6687-47AA-98CA-B60D972D5521}" dt="2019-03-04T13:47:44.448" v="1241" actId="26606"/>
          <ac:spMkLst>
            <pc:docMk/>
            <pc:sldMk cId="4216239744" sldId="292"/>
            <ac:spMk id="3" creationId="{AE0405F4-54AC-4BA1-A349-037E9936E50F}"/>
          </ac:spMkLst>
        </pc:spChg>
        <pc:spChg chg="add del">
          <ac:chgData name="Berta Boadella" userId="a682a40c-42b2-4e74-ab33-b46b1b4383e3" providerId="ADAL" clId="{5B0A533F-6687-47AA-98CA-B60D972D5521}" dt="2019-03-04T13:46:38.823" v="1233" actId="26606"/>
          <ac:spMkLst>
            <pc:docMk/>
            <pc:sldMk cId="4216239744" sldId="292"/>
            <ac:spMk id="8" creationId="{823AC064-BC96-4F32-8AE1-B2FD38754823}"/>
          </ac:spMkLst>
        </pc:spChg>
        <pc:spChg chg="add del">
          <ac:chgData name="Berta Boadella" userId="a682a40c-42b2-4e74-ab33-b46b1b4383e3" providerId="ADAL" clId="{5B0A533F-6687-47AA-98CA-B60D972D5521}" dt="2019-03-04T13:47:44.448" v="1241" actId="26606"/>
          <ac:spMkLst>
            <pc:docMk/>
            <pc:sldMk cId="4216239744" sldId="292"/>
            <ac:spMk id="12" creationId="{1045B59B-615E-4718-A150-42DE5D03E1C8}"/>
          </ac:spMkLst>
        </pc:spChg>
        <pc:spChg chg="add del">
          <ac:chgData name="Berta Boadella" userId="a682a40c-42b2-4e74-ab33-b46b1b4383e3" providerId="ADAL" clId="{5B0A533F-6687-47AA-98CA-B60D972D5521}" dt="2019-03-04T13:47:44.448" v="1241" actId="26606"/>
          <ac:spMkLst>
            <pc:docMk/>
            <pc:sldMk cId="4216239744" sldId="292"/>
            <ac:spMk id="13" creationId="{D6CF29CD-38B8-4924-BA11-6D60517487EF}"/>
          </ac:spMkLst>
        </pc:spChg>
        <pc:spChg chg="add">
          <ac:chgData name="Berta Boadella" userId="a682a40c-42b2-4e74-ab33-b46b1b4383e3" providerId="ADAL" clId="{5B0A533F-6687-47AA-98CA-B60D972D5521}" dt="2019-03-04T13:47:44.448" v="1241" actId="26606"/>
          <ac:spMkLst>
            <pc:docMk/>
            <pc:sldMk cId="4216239744" sldId="292"/>
            <ac:spMk id="15" creationId="{6753252F-4873-4F63-801D-CC719279A7D5}"/>
          </ac:spMkLst>
        </pc:spChg>
        <pc:spChg chg="add del">
          <ac:chgData name="Berta Boadella" userId="a682a40c-42b2-4e74-ab33-b46b1b4383e3" providerId="ADAL" clId="{5B0A533F-6687-47AA-98CA-B60D972D5521}" dt="2019-03-04T13:47:40.975" v="1238" actId="26606"/>
          <ac:spMkLst>
            <pc:docMk/>
            <pc:sldMk cId="4216239744" sldId="292"/>
            <ac:spMk id="18" creationId="{72257994-BD97-4691-8B89-198A6D2BABDC}"/>
          </ac:spMkLst>
        </pc:spChg>
        <pc:spChg chg="add">
          <ac:chgData name="Berta Boadella" userId="a682a40c-42b2-4e74-ab33-b46b1b4383e3" providerId="ADAL" clId="{5B0A533F-6687-47AA-98CA-B60D972D5521}" dt="2019-03-04T13:47:44.448" v="1241" actId="26606"/>
          <ac:spMkLst>
            <pc:docMk/>
            <pc:sldMk cId="4216239744" sldId="292"/>
            <ac:spMk id="20" creationId="{047C8CCB-F95D-4249-92DD-651249D3535A}"/>
          </ac:spMkLst>
        </pc:spChg>
        <pc:graphicFrameChg chg="add mod ord modGraphic">
          <ac:chgData name="Berta Boadella" userId="a682a40c-42b2-4e74-ab33-b46b1b4383e3" providerId="ADAL" clId="{5B0A533F-6687-47AA-98CA-B60D972D5521}" dt="2019-03-04T13:51:07.740" v="1339" actId="113"/>
          <ac:graphicFrameMkLst>
            <pc:docMk/>
            <pc:sldMk cId="4216239744" sldId="292"/>
            <ac:graphicFrameMk id="2" creationId="{F918FE5A-B1C1-4D17-B603-6AB1A337CCE9}"/>
          </ac:graphicFrameMkLst>
        </pc:graphicFrameChg>
        <pc:cxnChg chg="add del">
          <ac:chgData name="Berta Boadella" userId="a682a40c-42b2-4e74-ab33-b46b1b4383e3" providerId="ADAL" clId="{5B0A533F-6687-47AA-98CA-B60D972D5521}" dt="2019-03-04T13:46:38.823" v="1233" actId="26606"/>
          <ac:cxnSpMkLst>
            <pc:docMk/>
            <pc:sldMk cId="4216239744" sldId="292"/>
            <ac:cxnSpMk id="10" creationId="{7E7C77BC-7138-40B1-A15B-20F57A494629}"/>
          </ac:cxnSpMkLst>
        </pc:cxnChg>
      </pc:sldChg>
      <pc:sldChg chg="addSp delSp modSp mod setBg">
        <pc:chgData name="Berta Boadella" userId="a682a40c-42b2-4e74-ab33-b46b1b4383e3" providerId="ADAL" clId="{5B0A533F-6687-47AA-98CA-B60D972D5521}" dt="2019-03-04T13:44:45.350" v="1230" actId="26606"/>
        <pc:sldMkLst>
          <pc:docMk/>
          <pc:sldMk cId="3719058763" sldId="365"/>
        </pc:sldMkLst>
        <pc:picChg chg="del">
          <ac:chgData name="Berta Boadella" userId="a682a40c-42b2-4e74-ab33-b46b1b4383e3" providerId="ADAL" clId="{5B0A533F-6687-47AA-98CA-B60D972D5521}" dt="2019-03-04T13:33:23.071" v="1226" actId="478"/>
          <ac:picMkLst>
            <pc:docMk/>
            <pc:sldMk cId="3719058763" sldId="365"/>
            <ac:picMk id="2" creationId="{96DD6231-8EAC-4B38-AE4D-B9C18B024443}"/>
          </ac:picMkLst>
        </pc:picChg>
        <pc:picChg chg="add mod">
          <ac:chgData name="Berta Boadella" userId="a682a40c-42b2-4e74-ab33-b46b1b4383e3" providerId="ADAL" clId="{5B0A533F-6687-47AA-98CA-B60D972D5521}" dt="2019-03-04T13:44:45.350" v="1230" actId="26606"/>
          <ac:picMkLst>
            <pc:docMk/>
            <pc:sldMk cId="3719058763" sldId="365"/>
            <ac:picMk id="3" creationId="{61EEB633-5924-401D-886C-866C10474D8A}"/>
          </ac:picMkLst>
        </pc:picChg>
        <pc:picChg chg="add mod">
          <ac:chgData name="Berta Boadella" userId="a682a40c-42b2-4e74-ab33-b46b1b4383e3" providerId="ADAL" clId="{5B0A533F-6687-47AA-98CA-B60D972D5521}" dt="2019-03-04T13:44:45.350" v="1230" actId="26606"/>
          <ac:picMkLst>
            <pc:docMk/>
            <pc:sldMk cId="3719058763" sldId="365"/>
            <ac:picMk id="4" creationId="{87A8DD49-708D-4CC9-A3F5-73892EF694B6}"/>
          </ac:picMkLst>
        </pc:picChg>
      </pc:sldChg>
    </pc:docChg>
  </pc:docChgLst>
  <pc:docChgLst>
    <pc:chgData name="Berta Boadella" userId="a682a40c-42b2-4e74-ab33-b46b1b4383e3" providerId="ADAL" clId="{291928E2-BCC2-4A65-A1F9-81BFE56F3B44}"/>
    <pc:docChg chg="custSel delSld modSld">
      <pc:chgData name="Berta Boadella" userId="a682a40c-42b2-4e74-ab33-b46b1b4383e3" providerId="ADAL" clId="{291928E2-BCC2-4A65-A1F9-81BFE56F3B44}" dt="2019-01-08T09:03:59.680" v="9" actId="2696"/>
      <pc:docMkLst>
        <pc:docMk/>
      </pc:docMkLst>
    </pc:docChg>
  </pc:docChgLst>
  <pc:docChgLst>
    <pc:chgData name="Berta Boadella" userId="a682a40c-42b2-4e74-ab33-b46b1b4383e3" providerId="ADAL" clId="{675D622C-6C2A-42C7-A346-DA19DBC6FE55}"/>
    <pc:docChg chg="custSel modSld">
      <pc:chgData name="Berta Boadella" userId="a682a40c-42b2-4e74-ab33-b46b1b4383e3" providerId="ADAL" clId="{675D622C-6C2A-42C7-A346-DA19DBC6FE55}" dt="2019-01-08T09:51:52.273" v="653" actId="20577"/>
      <pc:docMkLst>
        <pc:docMk/>
      </pc:docMkLst>
      <pc:sldChg chg="modSp">
        <pc:chgData name="Berta Boadella" userId="a682a40c-42b2-4e74-ab33-b46b1b4383e3" providerId="ADAL" clId="{675D622C-6C2A-42C7-A346-DA19DBC6FE55}" dt="2019-01-08T09:30:28.926" v="245" actId="20577"/>
        <pc:sldMkLst>
          <pc:docMk/>
          <pc:sldMk cId="17683325" sldId="291"/>
        </pc:sldMkLst>
        <pc:spChg chg="mod">
          <ac:chgData name="Berta Boadella" userId="a682a40c-42b2-4e74-ab33-b46b1b4383e3" providerId="ADAL" clId="{675D622C-6C2A-42C7-A346-DA19DBC6FE55}" dt="2019-01-08T09:30:28.926" v="245" actId="20577"/>
          <ac:spMkLst>
            <pc:docMk/>
            <pc:sldMk cId="17683325" sldId="291"/>
            <ac:spMk id="2" creationId="{A9E4F3E4-F88E-4F55-9C9D-612A0C389636}"/>
          </ac:spMkLst>
        </pc:spChg>
      </pc:sldChg>
      <pc:sldChg chg="modSp">
        <pc:chgData name="Berta Boadella" userId="a682a40c-42b2-4e74-ab33-b46b1b4383e3" providerId="ADAL" clId="{675D622C-6C2A-42C7-A346-DA19DBC6FE55}" dt="2019-01-08T09:27:28.235" v="144" actId="20577"/>
        <pc:sldMkLst>
          <pc:docMk/>
          <pc:sldMk cId="4216239744" sldId="292"/>
        </pc:sldMkLst>
        <pc:graphicFrameChg chg="modGraphic">
          <ac:chgData name="Berta Boadella" userId="a682a40c-42b2-4e74-ab33-b46b1b4383e3" providerId="ADAL" clId="{675D622C-6C2A-42C7-A346-DA19DBC6FE55}" dt="2019-01-08T09:27:28.235" v="144" actId="20577"/>
          <ac:graphicFrameMkLst>
            <pc:docMk/>
            <pc:sldMk cId="4216239744" sldId="292"/>
            <ac:graphicFrameMk id="2" creationId="{F918FE5A-B1C1-4D17-B603-6AB1A337CCE9}"/>
          </ac:graphicFrameMkLst>
        </pc:graphicFrameChg>
      </pc:sldChg>
    </pc:docChg>
  </pc:docChgLst>
  <pc:docChgLst>
    <pc:chgData name="Berta Boadella" userId="a682a40c-42b2-4e74-ab33-b46b1b4383e3" providerId="ADAL" clId="{C25719AB-6E02-4BCD-958E-F81BAAA08D26}"/>
    <pc:docChg chg="custSel delSld modSld">
      <pc:chgData name="Berta Boadella" userId="a682a40c-42b2-4e74-ab33-b46b1b4383e3" providerId="ADAL" clId="{C25719AB-6E02-4BCD-958E-F81BAAA08D26}" dt="2019-04-01T09:30:27.962" v="137" actId="20577"/>
      <pc:docMkLst>
        <pc:docMk/>
      </pc:docMkLst>
      <pc:sldChg chg="addSp delSp modSp">
        <pc:chgData name="Berta Boadella" userId="a682a40c-42b2-4e74-ab33-b46b1b4383e3" providerId="ADAL" clId="{C25719AB-6E02-4BCD-958E-F81BAAA08D26}" dt="2019-04-01T09:29:36.256" v="134" actId="1076"/>
        <pc:sldMkLst>
          <pc:docMk/>
          <pc:sldMk cId="3286985104" sldId="289"/>
        </pc:sldMkLst>
        <pc:spChg chg="add mod">
          <ac:chgData name="Berta Boadella" userId="a682a40c-42b2-4e74-ab33-b46b1b4383e3" providerId="ADAL" clId="{C25719AB-6E02-4BCD-958E-F81BAAA08D26}" dt="2019-04-01T09:29:31.759" v="132" actId="1076"/>
          <ac:spMkLst>
            <pc:docMk/>
            <pc:sldMk cId="3286985104" sldId="289"/>
            <ac:spMk id="4" creationId="{5ABFE172-DFF5-41C7-A7F5-7E546C2540C5}"/>
          </ac:spMkLst>
        </pc:spChg>
        <pc:picChg chg="del">
          <ac:chgData name="Berta Boadella" userId="a682a40c-42b2-4e74-ab33-b46b1b4383e3" providerId="ADAL" clId="{C25719AB-6E02-4BCD-958E-F81BAAA08D26}" dt="2019-04-01T09:13:11.216" v="16" actId="478"/>
          <ac:picMkLst>
            <pc:docMk/>
            <pc:sldMk cId="3286985104" sldId="289"/>
            <ac:picMk id="2" creationId="{96DD6231-8EAC-4B38-AE4D-B9C18B024443}"/>
          </ac:picMkLst>
        </pc:picChg>
        <pc:picChg chg="add mod">
          <ac:chgData name="Berta Boadella" userId="a682a40c-42b2-4e74-ab33-b46b1b4383e3" providerId="ADAL" clId="{C25719AB-6E02-4BCD-958E-F81BAAA08D26}" dt="2019-04-01T09:29:36.256" v="134" actId="1076"/>
          <ac:picMkLst>
            <pc:docMk/>
            <pc:sldMk cId="3286985104" sldId="289"/>
            <ac:picMk id="3" creationId="{0E3CF19D-8023-4BD2-A3C2-70099492A660}"/>
          </ac:picMkLst>
        </pc:picChg>
      </pc:sldChg>
      <pc:sldChg chg="modSp">
        <pc:chgData name="Berta Boadella" userId="a682a40c-42b2-4e74-ab33-b46b1b4383e3" providerId="ADAL" clId="{C25719AB-6E02-4BCD-958E-F81BAAA08D26}" dt="2019-04-01T09:27:08.078" v="123" actId="20577"/>
        <pc:sldMkLst>
          <pc:docMk/>
          <pc:sldMk cId="4216239744" sldId="292"/>
        </pc:sldMkLst>
        <pc:graphicFrameChg chg="modGraphic">
          <ac:chgData name="Berta Boadella" userId="a682a40c-42b2-4e74-ab33-b46b1b4383e3" providerId="ADAL" clId="{C25719AB-6E02-4BCD-958E-F81BAAA08D26}" dt="2019-04-01T09:27:08.078" v="123" actId="20577"/>
          <ac:graphicFrameMkLst>
            <pc:docMk/>
            <pc:sldMk cId="4216239744" sldId="292"/>
            <ac:graphicFrameMk id="2" creationId="{F918FE5A-B1C1-4D17-B603-6AB1A337CCE9}"/>
          </ac:graphicFrameMkLst>
        </pc:graphicFrameChg>
      </pc:sldChg>
      <pc:sldChg chg="del">
        <pc:chgData name="Berta Boadella" userId="a682a40c-42b2-4e74-ab33-b46b1b4383e3" providerId="ADAL" clId="{C25719AB-6E02-4BCD-958E-F81BAAA08D26}" dt="2019-04-01T09:13:04.837" v="1" actId="2696"/>
        <pc:sldMkLst>
          <pc:docMk/>
          <pc:sldMk cId="3041605246" sldId="330"/>
        </pc:sldMkLst>
      </pc:sldChg>
      <pc:sldChg chg="del">
        <pc:chgData name="Berta Boadella" userId="a682a40c-42b2-4e74-ab33-b46b1b4383e3" providerId="ADAL" clId="{C25719AB-6E02-4BCD-958E-F81BAAA08D26}" dt="2019-04-01T09:13:04.982" v="5" actId="2696"/>
        <pc:sldMkLst>
          <pc:docMk/>
          <pc:sldMk cId="1886951344" sldId="331"/>
        </pc:sldMkLst>
      </pc:sldChg>
      <pc:sldChg chg="del">
        <pc:chgData name="Berta Boadella" userId="a682a40c-42b2-4e74-ab33-b46b1b4383e3" providerId="ADAL" clId="{C25719AB-6E02-4BCD-958E-F81BAAA08D26}" dt="2019-04-01T09:13:04.882" v="2" actId="2696"/>
        <pc:sldMkLst>
          <pc:docMk/>
          <pc:sldMk cId="692957663" sldId="351"/>
        </pc:sldMkLst>
      </pc:sldChg>
      <pc:sldChg chg="del">
        <pc:chgData name="Berta Boadella" userId="a682a40c-42b2-4e74-ab33-b46b1b4383e3" providerId="ADAL" clId="{C25719AB-6E02-4BCD-958E-F81BAAA08D26}" dt="2019-04-01T09:13:04.912" v="3" actId="2696"/>
        <pc:sldMkLst>
          <pc:docMk/>
          <pc:sldMk cId="2697373946" sldId="352"/>
        </pc:sldMkLst>
      </pc:sldChg>
      <pc:sldChg chg="del">
        <pc:chgData name="Berta Boadella" userId="a682a40c-42b2-4e74-ab33-b46b1b4383e3" providerId="ADAL" clId="{C25719AB-6E02-4BCD-958E-F81BAAA08D26}" dt="2019-04-01T09:13:04.935" v="4" actId="2696"/>
        <pc:sldMkLst>
          <pc:docMk/>
          <pc:sldMk cId="1281133522" sldId="354"/>
        </pc:sldMkLst>
      </pc:sldChg>
      <pc:sldChg chg="del">
        <pc:chgData name="Berta Boadella" userId="a682a40c-42b2-4e74-ab33-b46b1b4383e3" providerId="ADAL" clId="{C25719AB-6E02-4BCD-958E-F81BAAA08D26}" dt="2019-04-01T09:13:05.012" v="6" actId="2696"/>
        <pc:sldMkLst>
          <pc:docMk/>
          <pc:sldMk cId="8803107" sldId="355"/>
        </pc:sldMkLst>
      </pc:sldChg>
      <pc:sldChg chg="del">
        <pc:chgData name="Berta Boadella" userId="a682a40c-42b2-4e74-ab33-b46b1b4383e3" providerId="ADAL" clId="{C25719AB-6E02-4BCD-958E-F81BAAA08D26}" dt="2019-04-01T09:13:05.061" v="7" actId="2696"/>
        <pc:sldMkLst>
          <pc:docMk/>
          <pc:sldMk cId="727571892" sldId="356"/>
        </pc:sldMkLst>
      </pc:sldChg>
      <pc:sldChg chg="del">
        <pc:chgData name="Berta Boadella" userId="a682a40c-42b2-4e74-ab33-b46b1b4383e3" providerId="ADAL" clId="{C25719AB-6E02-4BCD-958E-F81BAAA08D26}" dt="2019-04-01T09:13:05.106" v="8" actId="2696"/>
        <pc:sldMkLst>
          <pc:docMk/>
          <pc:sldMk cId="351680932" sldId="357"/>
        </pc:sldMkLst>
      </pc:sldChg>
      <pc:sldChg chg="del">
        <pc:chgData name="Berta Boadella" userId="a682a40c-42b2-4e74-ab33-b46b1b4383e3" providerId="ADAL" clId="{C25719AB-6E02-4BCD-958E-F81BAAA08D26}" dt="2019-04-01T09:13:05.149" v="9" actId="2696"/>
        <pc:sldMkLst>
          <pc:docMk/>
          <pc:sldMk cId="4115124483" sldId="358"/>
        </pc:sldMkLst>
      </pc:sldChg>
      <pc:sldChg chg="del">
        <pc:chgData name="Berta Boadella" userId="a682a40c-42b2-4e74-ab33-b46b1b4383e3" providerId="ADAL" clId="{C25719AB-6E02-4BCD-958E-F81BAAA08D26}" dt="2019-04-01T09:13:05.176" v="10" actId="2696"/>
        <pc:sldMkLst>
          <pc:docMk/>
          <pc:sldMk cId="2084615494" sldId="359"/>
        </pc:sldMkLst>
      </pc:sldChg>
      <pc:sldChg chg="del">
        <pc:chgData name="Berta Boadella" userId="a682a40c-42b2-4e74-ab33-b46b1b4383e3" providerId="ADAL" clId="{C25719AB-6E02-4BCD-958E-F81BAAA08D26}" dt="2019-04-01T09:13:05.217" v="11" actId="2696"/>
        <pc:sldMkLst>
          <pc:docMk/>
          <pc:sldMk cId="145509265" sldId="360"/>
        </pc:sldMkLst>
      </pc:sldChg>
      <pc:sldChg chg="del">
        <pc:chgData name="Berta Boadella" userId="a682a40c-42b2-4e74-ab33-b46b1b4383e3" providerId="ADAL" clId="{C25719AB-6E02-4BCD-958E-F81BAAA08D26}" dt="2019-04-01T09:13:05.288" v="13" actId="2696"/>
        <pc:sldMkLst>
          <pc:docMk/>
          <pc:sldMk cId="4004950549" sldId="361"/>
        </pc:sldMkLst>
      </pc:sldChg>
      <pc:sldChg chg="del">
        <pc:chgData name="Berta Boadella" userId="a682a40c-42b2-4e74-ab33-b46b1b4383e3" providerId="ADAL" clId="{C25719AB-6E02-4BCD-958E-F81BAAA08D26}" dt="2019-04-01T09:13:05.251" v="12" actId="2696"/>
        <pc:sldMkLst>
          <pc:docMk/>
          <pc:sldMk cId="133834855" sldId="363"/>
        </pc:sldMkLst>
      </pc:sldChg>
      <pc:sldChg chg="del">
        <pc:chgData name="Berta Boadella" userId="a682a40c-42b2-4e74-ab33-b46b1b4383e3" providerId="ADAL" clId="{C25719AB-6E02-4BCD-958E-F81BAAA08D26}" dt="2019-04-01T09:13:05.502" v="14" actId="2696"/>
        <pc:sldMkLst>
          <pc:docMk/>
          <pc:sldMk cId="2774758314" sldId="364"/>
        </pc:sldMkLst>
      </pc:sldChg>
      <pc:sldChg chg="addSp delSp modSp">
        <pc:chgData name="Berta Boadella" userId="a682a40c-42b2-4e74-ab33-b46b1b4383e3" providerId="ADAL" clId="{C25719AB-6E02-4BCD-958E-F81BAAA08D26}" dt="2019-04-01T09:30:27.962" v="137" actId="20577"/>
        <pc:sldMkLst>
          <pc:docMk/>
          <pc:sldMk cId="3719058763" sldId="365"/>
        </pc:sldMkLst>
        <pc:spChg chg="add mod">
          <ac:chgData name="Berta Boadella" userId="a682a40c-42b2-4e74-ab33-b46b1b4383e3" providerId="ADAL" clId="{C25719AB-6E02-4BCD-958E-F81BAAA08D26}" dt="2019-04-01T09:30:27.962" v="137" actId="20577"/>
          <ac:spMkLst>
            <pc:docMk/>
            <pc:sldMk cId="3719058763" sldId="365"/>
            <ac:spMk id="8" creationId="{D1262F7E-1C0A-4BD2-A77D-ED6883FFAC11}"/>
          </ac:spMkLst>
        </pc:spChg>
        <pc:picChg chg="del">
          <ac:chgData name="Berta Boadella" userId="a682a40c-42b2-4e74-ab33-b46b1b4383e3" providerId="ADAL" clId="{C25719AB-6E02-4BCD-958E-F81BAAA08D26}" dt="2019-04-01T09:13:14.218" v="17" actId="478"/>
          <ac:picMkLst>
            <pc:docMk/>
            <pc:sldMk cId="3719058763" sldId="365"/>
            <ac:picMk id="3" creationId="{61EEB633-5924-401D-886C-866C10474D8A}"/>
          </ac:picMkLst>
        </pc:picChg>
        <pc:picChg chg="del">
          <ac:chgData name="Berta Boadella" userId="a682a40c-42b2-4e74-ab33-b46b1b4383e3" providerId="ADAL" clId="{C25719AB-6E02-4BCD-958E-F81BAAA08D26}" dt="2019-04-01T09:13:14.994" v="18" actId="478"/>
          <ac:picMkLst>
            <pc:docMk/>
            <pc:sldMk cId="3719058763" sldId="365"/>
            <ac:picMk id="4" creationId="{87A8DD49-708D-4CC9-A3F5-73892EF694B6}"/>
          </ac:picMkLst>
        </pc:picChg>
        <pc:picChg chg="add mod">
          <ac:chgData name="Berta Boadella" userId="a682a40c-42b2-4e74-ab33-b46b1b4383e3" providerId="ADAL" clId="{C25719AB-6E02-4BCD-958E-F81BAAA08D26}" dt="2019-04-01T09:15:47.266" v="40" actId="1076"/>
          <ac:picMkLst>
            <pc:docMk/>
            <pc:sldMk cId="3719058763" sldId="365"/>
            <ac:picMk id="5" creationId="{8334FEEE-4DFD-4C52-96D1-0C2A458D3CF3}"/>
          </ac:picMkLst>
        </pc:picChg>
        <pc:picChg chg="add del mod">
          <ac:chgData name="Berta Boadella" userId="a682a40c-42b2-4e74-ab33-b46b1b4383e3" providerId="ADAL" clId="{C25719AB-6E02-4BCD-958E-F81BAAA08D26}" dt="2019-04-01T09:15:31.711" v="34" actId="478"/>
          <ac:picMkLst>
            <pc:docMk/>
            <pc:sldMk cId="3719058763" sldId="365"/>
            <ac:picMk id="6" creationId="{FC65EF66-6753-49DA-B08D-985FEB463573}"/>
          </ac:picMkLst>
        </pc:picChg>
        <pc:picChg chg="add mod">
          <ac:chgData name="Berta Boadella" userId="a682a40c-42b2-4e74-ab33-b46b1b4383e3" providerId="ADAL" clId="{C25719AB-6E02-4BCD-958E-F81BAAA08D26}" dt="2019-04-01T09:15:44.794" v="39" actId="1076"/>
          <ac:picMkLst>
            <pc:docMk/>
            <pc:sldMk cId="3719058763" sldId="365"/>
            <ac:picMk id="7" creationId="{DCA16347-7F37-403F-84B3-7BC59490350C}"/>
          </ac:picMkLst>
        </pc:picChg>
      </pc:sldChg>
      <pc:sldChg chg="del">
        <pc:chgData name="Berta Boadella" userId="a682a40c-42b2-4e74-ab33-b46b1b4383e3" providerId="ADAL" clId="{C25719AB-6E02-4BCD-958E-F81BAAA08D26}" dt="2019-04-01T09:13:04.779" v="0" actId="2696"/>
        <pc:sldMkLst>
          <pc:docMk/>
          <pc:sldMk cId="2662221823" sldId="366"/>
        </pc:sldMkLst>
      </pc:sldChg>
      <pc:sldChg chg="del">
        <pc:chgData name="Berta Boadella" userId="a682a40c-42b2-4e74-ab33-b46b1b4383e3" providerId="ADAL" clId="{C25719AB-6E02-4BCD-958E-F81BAAA08D26}" dt="2019-04-01T09:13:05.554" v="15" actId="2696"/>
        <pc:sldMkLst>
          <pc:docMk/>
          <pc:sldMk cId="625676651" sldId="3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575C87-EAEF-4BCB-89AA-EB89FC9FF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A826759-AE95-42E3-8E1B-FD278277F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C0054A0-9696-4915-9EEF-A7049B46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A07-A177-4F3D-A90D-CFB5B66F4C27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CE73725-3E0A-40DD-BB27-453D5372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13A5529-4214-48AB-A452-0FE15996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366B-E986-4DDD-888D-28E926BE9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46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FDCF2A-587A-40CE-A02D-4DCC4AF0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081DB60-8080-4F1E-9AB7-43EE79B73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1E1B952-6FC1-4616-85D7-A88F2DCD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A07-A177-4F3D-A90D-CFB5B66F4C27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601C6A0-4804-414C-8EF2-EB805C7B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768D319-647B-4702-9FF9-9A830DD7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366B-E986-4DDD-888D-28E926BE9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35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23D5746D-2B5B-4C08-B6D1-A72B4DF6E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E90740D-0978-4113-8226-D4EDB9925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391789E-AA1F-4ED4-8E59-FAB59CFE5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A07-A177-4F3D-A90D-CFB5B66F4C27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3171F50-1F50-4926-B377-0D01D261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D993F5C-6B24-4BDE-BA33-52977948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366B-E986-4DDD-888D-28E926BE9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35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D0195D-93B6-4291-874D-A38BB3400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F0AFCB1-4B61-490B-B59F-11D3F7F54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6AA5B65-8D4C-4328-8191-AD3930CC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A07-A177-4F3D-A90D-CFB5B66F4C27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4E7662B-1FF5-4F85-BEA8-76BD688A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34F8A20-F946-41FE-81C3-EF26CD78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366B-E986-4DDD-888D-28E926BE9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41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DA5FBE0-942B-4BE7-9C68-B0936DFE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A3C320F-65E7-4860-B314-C952BC171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03E703F-96A7-49C8-9CAC-3130567D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A07-A177-4F3D-A90D-CFB5B66F4C27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CA65BB1-9746-46DE-A1F9-829CDB94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F828F2E-A006-4A1E-BB69-9038B84F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366B-E986-4DDD-888D-28E926BE9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01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A92BB11-0C74-49B1-AEBD-0FD49CE2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4678927-1CF7-4C8B-8420-029077050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A1A84B7-7998-4CE5-AF07-41200A3C9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8D5F560-6BBD-4B9F-8C16-FF9B23BB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A07-A177-4F3D-A90D-CFB5B66F4C27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B905FA1-6C84-40FE-A7E7-090BD242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7193892-F317-4053-8B2B-F2D0C58D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366B-E986-4DDD-888D-28E926BE9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17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35B071-37FA-47A8-89B3-21D2F29C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82A0313-9DA4-4E1C-9F0B-98091EFDA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3BE312D-4F4F-4261-8A24-0C2FE849F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D62BACC-518E-4E31-8EF5-B08864451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936E1F2-4815-40C5-869D-54E627453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0C4819A1-E87A-43FA-92A1-9DDD86A9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A07-A177-4F3D-A90D-CFB5B66F4C27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F662C3AE-2F5A-4199-9B6C-DDA04E90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EE571889-C49C-427D-8008-ADE471771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366B-E986-4DDD-888D-28E926BE9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4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A06A56-6D96-488F-9B13-E70880DD6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B365011C-FA36-47CF-9CD0-181E57C3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A07-A177-4F3D-A90D-CFB5B66F4C27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3086DA8-2F5B-4D50-B4A5-9CC94A31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3DFDA977-86F6-459E-BEE7-5B4AADE2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366B-E986-4DDD-888D-28E926BE9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59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E8C28EDC-996D-455E-9394-7140DCF8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A07-A177-4F3D-A90D-CFB5B66F4C27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3F9D323A-3EB3-4219-AF8A-B8069423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56548E4-F204-46CA-9DE2-C332FDD7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366B-E986-4DDD-888D-28E926BE9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16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EA81350-D16C-4CA4-B943-5C0C2804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1144C92-E3E5-42F8-B097-DBB9BD4C3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6679156-48F2-46F8-9F88-A4F3D10FC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14697FE-31CF-41AB-B352-719F900A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A07-A177-4F3D-A90D-CFB5B66F4C27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A7C607D-94B8-4F8E-A186-68D6947A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565B82F-2354-427F-8746-78ABB6EB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366B-E986-4DDD-888D-28E926BE9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8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BC421F4-4216-4225-8C64-786BD4E6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8CCDEFF-97D1-41A1-842D-C8E27B600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678C5DC-2579-441E-A226-2C6E49AB5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E96278B-65DA-40B8-A33F-32A0ADBC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A07-A177-4F3D-A90D-CFB5B66F4C27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10D325F-FB9E-47DA-908D-662E645A4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E9AF346-7656-4EC9-B780-D550F1B2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366B-E986-4DDD-888D-28E926BE9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77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F81CC2EA-207D-4BEF-9070-82492356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B6758F4-F82F-4AAA-BDC0-6E21813B0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24CBB65-2B18-4410-B7F5-AC659913A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45A07-A177-4F3D-A90D-CFB5B66F4C27}" type="datetimeFigureOut">
              <a:rPr lang="es-ES" smtClean="0"/>
              <a:t>06/06/2019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164B938-75B0-431F-AC73-A964B0F66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30C8D94-75DE-409F-926E-0A792FB76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B366B-E986-4DDD-888D-28E926BE9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8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la.com/moda/tendencias/galeria/20190318139041/regalos-dia-del-padre-ropa-accesorios/1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oaxmagazin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26CC3EC-2866-4984-A6E0-C75963FAA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1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E3CF19D-8023-4BD2-A3C2-70099492A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75" y="900332"/>
            <a:ext cx="6788155" cy="556867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ABFE172-DFF5-41C7-A7F5-7E546C2540C5}"/>
              </a:ext>
            </a:extLst>
          </p:cNvPr>
          <p:cNvSpPr/>
          <p:nvPr/>
        </p:nvSpPr>
        <p:spPr>
          <a:xfrm>
            <a:off x="216176" y="315557"/>
            <a:ext cx="8815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3"/>
              </a:rPr>
              <a:t>https://www.hola.com/moda/tendencias/galeria/20190318139041/regalos-dia-del-padre-ropa-accesorios/14/</a:t>
            </a:r>
            <a:endParaRPr lang="es-ES" sz="1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98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objeto, exterior, edificio, reloj&#10;&#10;Descripción generada automáticamente">
            <a:extLst>
              <a:ext uri="{FF2B5EF4-FFF2-40B4-BE49-F238E27FC236}">
                <a16:creationId xmlns="" xmlns:a16="http://schemas.microsoft.com/office/drawing/2014/main" id="{8334FEEE-4DFD-4C52-96D1-0C2A458D3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40" y="1185813"/>
            <a:ext cx="6784297" cy="44414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CA16347-7F37-403F-84B3-7BC594903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69" y="1185813"/>
            <a:ext cx="3359144" cy="448637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D1262F7E-1C0A-4BD2-A77D-ED6883FFAC11}"/>
              </a:ext>
            </a:extLst>
          </p:cNvPr>
          <p:cNvSpPr/>
          <p:nvPr/>
        </p:nvSpPr>
        <p:spPr>
          <a:xfrm>
            <a:off x="928469" y="374524"/>
            <a:ext cx="2774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4"/>
              </a:rPr>
              <a:t>https://koaxmagazine.</a:t>
            </a:r>
            <a:r>
              <a:rPr lang="es-ES">
                <a:hlinkClick r:id="rId4"/>
              </a:rPr>
              <a:t>com/</a:t>
            </a:r>
            <a:endParaRPr lang="es-ES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905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070" y="791028"/>
            <a:ext cx="4516043" cy="59807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207" y="791028"/>
            <a:ext cx="4051324" cy="53357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285" y="3076619"/>
            <a:ext cx="2371429" cy="7047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96" y="78894"/>
            <a:ext cx="1605883" cy="5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8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17" y="271073"/>
            <a:ext cx="2908514" cy="629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dcc77b3-8d81-4abf-b505-ece1036029de@EURP1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65" y="259429"/>
            <a:ext cx="2908515" cy="63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480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DC00ED5C5CEF4196AF9AF1737BE4C3" ma:contentTypeVersion="8" ma:contentTypeDescription="Crear nuevo documento." ma:contentTypeScope="" ma:versionID="1b9d0ed44488b642b71f0f7b3a830185">
  <xsd:schema xmlns:xsd="http://www.w3.org/2001/XMLSchema" xmlns:xs="http://www.w3.org/2001/XMLSchema" xmlns:p="http://schemas.microsoft.com/office/2006/metadata/properties" xmlns:ns2="d34a4f26-170e-4f48-9b13-cbde0187e07e" xmlns:ns3="1c40de0f-4a88-4bf7-b1ee-5340fc9ae4d7" targetNamespace="http://schemas.microsoft.com/office/2006/metadata/properties" ma:root="true" ma:fieldsID="f7d5d5692ef38efbfcecee62ef7a7a80" ns2:_="" ns3:_="">
    <xsd:import namespace="d34a4f26-170e-4f48-9b13-cbde0187e07e"/>
    <xsd:import namespace="1c40de0f-4a88-4bf7-b1ee-5340fc9ae4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4a4f26-170e-4f48-9b13-cbde0187e0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40de0f-4a88-4bf7-b1ee-5340fc9ae4d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236AA0-FA5A-42BB-B302-1E9FFA587C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59361A-EC35-4D96-9811-35E2DF011833}">
  <ds:schemaRefs>
    <ds:schemaRef ds:uri="http://purl.org/dc/dcmitype/"/>
    <ds:schemaRef ds:uri="1c40de0f-4a88-4bf7-b1ee-5340fc9ae4d7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34a4f26-170e-4f48-9b13-cbde0187e07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27C063A-5404-4D06-BA01-D1FDA12840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4a4f26-170e-4f48-9b13-cbde0187e07e"/>
    <ds:schemaRef ds:uri="1c40de0f-4a88-4bf7-b1ee-5340fc9ae4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</Words>
  <Application>Microsoft Office PowerPoint</Application>
  <PresentationFormat>Panorámica</PresentationFormat>
  <Paragraphs>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Berta Boadella</dc:creator>
  <cp:lastModifiedBy>Marta Pueyo</cp:lastModifiedBy>
  <cp:revision>3</cp:revision>
  <dcterms:created xsi:type="dcterms:W3CDTF">2019-03-04T13:47:44Z</dcterms:created>
  <dcterms:modified xsi:type="dcterms:W3CDTF">2019-06-06T14:47:36Z</dcterms:modified>
</cp:coreProperties>
</file>